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3" r:id="rId11"/>
    <p:sldId id="265" r:id="rId12"/>
    <p:sldId id="266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87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GIF>
</file>

<file path=ppt/media/image11.jpg>
</file>

<file path=ppt/media/image12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86846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20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5445224"/>
            <a:ext cx="10326300" cy="1204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Объект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43" y="1700808"/>
            <a:ext cx="4374150" cy="3240360"/>
          </a:xfrm>
          <a:prstGeom prst="rect">
            <a:avLst/>
          </a:prstGeom>
        </p:spPr>
      </p:pic>
      <p:pic>
        <p:nvPicPr>
          <p:cNvPr id="6" name="Объект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944" y="1736812"/>
            <a:ext cx="6129846" cy="31683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263352" y="1958324"/>
            <a:ext cx="2448271" cy="2262764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пару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минут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рефлексию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конце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защиты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проекта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расскажите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о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планах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развитию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273;p27"/>
          <p:cNvSpPr/>
          <p:nvPr/>
        </p:nvSpPr>
        <p:spPr>
          <a:xfrm>
            <a:off x="3129262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Расширение списка учитываемых материалов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том числе их количественных и качественных характеристик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274;p27"/>
          <p:cNvSpPr txBox="1"/>
          <p:nvPr/>
        </p:nvSpPr>
        <p:spPr>
          <a:xfrm>
            <a:off x="3335670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276;p27"/>
          <p:cNvSpPr/>
          <p:nvPr/>
        </p:nvSpPr>
        <p:spPr>
          <a:xfrm>
            <a:off x="3129262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Использование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JOB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ов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контроля сроков хранения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77;p27"/>
          <p:cNvSpPr/>
          <p:nvPr/>
        </p:nvSpPr>
        <p:spPr>
          <a:xfrm>
            <a:off x="3129262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Создание интерфейса для ввода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данных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Визуализация отчетов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80;p27"/>
          <p:cNvSpPr txBox="1"/>
          <p:nvPr/>
        </p:nvSpPr>
        <p:spPr>
          <a:xfrm>
            <a:off x="3335670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82;p27"/>
          <p:cNvSpPr txBox="1"/>
          <p:nvPr/>
        </p:nvSpPr>
        <p:spPr>
          <a:xfrm>
            <a:off x="3335670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" r="601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Алтынбаев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Фанис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3164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E-mail: fanis@mail.ru</a:t>
            </a:r>
            <a:endParaRPr lang="ru-RU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Пасека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" r="601"/>
          <a:stretch>
            <a:fillRect/>
          </a:stretch>
        </p:blipFill>
        <p:spPr>
          <a:xfrm>
            <a:off x="3501724" y="5151560"/>
            <a:ext cx="1300162" cy="130118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Алтынбаев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Фанис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5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900000" tIns="0" rIns="180000" bIns="0" anchor="ctr" anchorCtr="0">
            <a:noAutofit/>
          </a:bodyPr>
          <a:lstStyle/>
          <a:p>
            <a:pPr lvl="0"/>
            <a:r>
              <a:rPr lang="ru-RU" sz="1800" dirty="0" smtClean="0">
                <a:latin typeface="Roboto"/>
              </a:rPr>
              <a:t>Создание базы </a:t>
            </a:r>
            <a:r>
              <a:rPr lang="ru-RU" sz="1800" dirty="0">
                <a:latin typeface="Roboto"/>
              </a:rPr>
              <a:t>данных </a:t>
            </a:r>
            <a:r>
              <a:rPr lang="ru-RU" sz="1800" dirty="0" smtClean="0">
                <a:latin typeface="Roboto"/>
              </a:rPr>
              <a:t>учета материальных </a:t>
            </a:r>
            <a:r>
              <a:rPr lang="ru-RU" sz="1800" dirty="0">
                <a:latin typeface="Roboto"/>
              </a:rPr>
              <a:t>ценностей связанных с ведением пасеки</a:t>
            </a:r>
            <a:endParaRPr sz="1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7608" y="186727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90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Создание процедур </a:t>
            </a:r>
            <a:r>
              <a:rPr lang="ru-RU" sz="18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функций </a:t>
            </a:r>
            <a:r>
              <a:rPr lang="ru-RU" sz="18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добавления / удаления / редактирования записей базы</a:t>
            </a:r>
            <a:endParaRPr sz="1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7608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90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Наполнение базы и формирование отчетов</a:t>
            </a:r>
            <a:endParaRPr sz="1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79858" y="515721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8538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концептуальной модели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lvl="0"/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Проектирование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БД.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Определение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набор таблиц с учетом нормализации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данных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lvl="0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Проектирование таблиц данных средствами выбранной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СУБД. Создание индексов.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lvl="0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Создание процедур и функций добавления / удаления / редактирования записей базы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lvl="0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Наполнение базы и формирование отчетов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/>
          <p:nvPr/>
        </p:nvSpPr>
        <p:spPr>
          <a:xfrm>
            <a:off x="263352" y="1516010"/>
            <a:ext cx="2665412" cy="1946702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было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начале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знали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до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курса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сколько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времени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заняло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выполнение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проекта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29262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DDL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(Data Definition Language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35670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29262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lvl="0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Создание процедур и функций добавления / удаления / редактирования записей базы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29262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Использование транзакций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720000" tIns="0" rIns="18000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35670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35670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7"/>
          <p:cNvSpPr/>
          <p:nvPr/>
        </p:nvSpPr>
        <p:spPr>
          <a:xfrm>
            <a:off x="191344" y="1518601"/>
            <a:ext cx="2520280" cy="2167108"/>
          </a:xfrm>
          <a:prstGeom prst="wedgeRoundRectCallout">
            <a:avLst>
              <a:gd name="adj1" fmla="val 44122"/>
              <a:gd name="adj2" fmla="val 113019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технологии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использовались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какое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у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вас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мнение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о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новых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технологиях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Объект 3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430" y="1196144"/>
            <a:ext cx="9649072" cy="5569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Объект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27448" y="1244354"/>
            <a:ext cx="10035047" cy="557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1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264</Words>
  <Application>Microsoft Office PowerPoint</Application>
  <PresentationFormat>Произвольный</PresentationFormat>
  <Paragraphs>79</Paragraphs>
  <Slides>12</Slides>
  <Notes>12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safi</cp:lastModifiedBy>
  <cp:revision>12</cp:revision>
  <dcterms:modified xsi:type="dcterms:W3CDTF">2020-11-18T22:48:12Z</dcterms:modified>
</cp:coreProperties>
</file>